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6" r:id="rId4"/>
    <p:sldId id="257" r:id="rId5"/>
    <p:sldId id="267" r:id="rId6"/>
    <p:sldId id="268" r:id="rId7"/>
    <p:sldId id="259" r:id="rId8"/>
    <p:sldId id="263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311945-2B8F-4198-939A-E944ED5599A6}">
          <p14:sldIdLst>
            <p14:sldId id="256"/>
            <p14:sldId id="262"/>
            <p14:sldId id="266"/>
            <p14:sldId id="257"/>
            <p14:sldId id="267"/>
            <p14:sldId id="268"/>
            <p14:sldId id="259"/>
            <p14:sldId id="263"/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pPr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21420000">
            <a:off x="826806" y="1290533"/>
            <a:ext cx="9755187" cy="276652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物联网工程学院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计</a:t>
            </a:r>
            <a:r>
              <a:rPr lang="zh-CN" altLang="en-US" dirty="0" smtClean="0"/>
              <a:t>科</a:t>
            </a:r>
            <a:r>
              <a:rPr lang="en-US" altLang="zh-CN" dirty="0" smtClean="0"/>
              <a:t>1301</a:t>
            </a:r>
            <a:br>
              <a:rPr lang="en-US" altLang="zh-CN" dirty="0" smtClean="0"/>
            </a:br>
            <a:r>
              <a:rPr lang="zh-CN" altLang="en-US" dirty="0"/>
              <a:t>夏翔宇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21420000">
            <a:off x="-1105047" y="4051120"/>
            <a:ext cx="9755187" cy="550333"/>
          </a:xfrm>
        </p:spPr>
        <p:txBody>
          <a:bodyPr/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日成为中共预备党员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7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 rot="21420000">
            <a:off x="-205251" y="691367"/>
            <a:ext cx="10852391" cy="2766528"/>
          </a:xfrm>
        </p:spPr>
        <p:txBody>
          <a:bodyPr/>
          <a:lstStyle/>
          <a:p>
            <a:pPr algn="ctr"/>
            <a:r>
              <a:rPr lang="zh-CN" altLang="en-US" dirty="0" smtClean="0"/>
              <a:t> 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8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班级：计科</a:t>
            </a:r>
            <a:r>
              <a:rPr lang="en-US" altLang="zh-CN" dirty="0" smtClean="0"/>
              <a:t>1301</a:t>
            </a:r>
          </a:p>
          <a:p>
            <a:r>
              <a:rPr lang="zh-CN" altLang="en-US" dirty="0" smtClean="0"/>
              <a:t>姓名：</a:t>
            </a:r>
            <a:r>
              <a:rPr lang="zh-CN" altLang="en-US" dirty="0"/>
              <a:t>夏翔宇</a:t>
            </a:r>
            <a:endParaRPr lang="en-US" altLang="zh-CN" dirty="0" smtClean="0"/>
          </a:p>
          <a:p>
            <a:r>
              <a:rPr lang="zh-CN" altLang="en-US" dirty="0" smtClean="0"/>
              <a:t>籍贯：浙江绍兴</a:t>
            </a:r>
            <a:endParaRPr lang="en-US" altLang="zh-CN" dirty="0" smtClean="0"/>
          </a:p>
          <a:p>
            <a:r>
              <a:rPr lang="zh-CN" altLang="en-US" dirty="0" smtClean="0"/>
              <a:t>民族：汉</a:t>
            </a:r>
            <a:endParaRPr lang="en-US" altLang="zh-CN" dirty="0" smtClean="0"/>
          </a:p>
          <a:p>
            <a:r>
              <a:rPr lang="zh-CN" altLang="zh-CN" dirty="0" smtClean="0"/>
              <a:t>职务：</a:t>
            </a:r>
            <a:r>
              <a:rPr lang="zh-CN" altLang="en-US" dirty="0"/>
              <a:t>计</a:t>
            </a:r>
            <a:r>
              <a:rPr lang="zh-CN" altLang="en-US" dirty="0" smtClean="0"/>
              <a:t>科</a:t>
            </a:r>
            <a:r>
              <a:rPr lang="en-US" altLang="zh-CN" dirty="0" smtClean="0"/>
              <a:t>1301</a:t>
            </a:r>
            <a:r>
              <a:rPr lang="zh-CN" altLang="en-US" dirty="0" smtClean="0"/>
              <a:t>学习委员</a:t>
            </a:r>
            <a:endParaRPr lang="zh-CN" altLang="zh-CN" dirty="0" smtClean="0"/>
          </a:p>
          <a:p>
            <a:r>
              <a:rPr lang="zh-CN" altLang="zh-CN" dirty="0" smtClean="0"/>
              <a:t>兴趣爱好：</a:t>
            </a:r>
            <a:r>
              <a:rPr lang="zh-CN" altLang="en-US" dirty="0" smtClean="0"/>
              <a:t>编程、</a:t>
            </a:r>
            <a:r>
              <a:rPr lang="zh-CN" altLang="zh-CN" dirty="0" smtClean="0"/>
              <a:t>篮球、音乐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zh-CN" altLang="en-US" sz="6000" b="1" dirty="0">
                <a:latin typeface="+mj-ea"/>
                <a:sym typeface="方正粗宋简体" pitchFamily="1" charset="-122"/>
              </a:rPr>
              <a:t>预备期表现</a:t>
            </a:r>
            <a:r>
              <a:rPr lang="zh-CN" altLang="en-US" b="1" dirty="0">
                <a:solidFill>
                  <a:srgbClr val="FF0000"/>
                </a:solidFill>
                <a:latin typeface="方正粗宋简体" pitchFamily="1" charset="-122"/>
                <a:ea typeface="方正粗宋简体" pitchFamily="1" charset="-122"/>
                <a:sym typeface="方正粗宋简体" pitchFamily="1" charset="-122"/>
              </a:rPr>
              <a:t/>
            </a:r>
            <a:br>
              <a:rPr lang="zh-CN" altLang="en-US" b="1" dirty="0">
                <a:solidFill>
                  <a:srgbClr val="FF0000"/>
                </a:solidFill>
                <a:latin typeface="方正粗宋简体" pitchFamily="1" charset="-122"/>
                <a:ea typeface="方正粗宋简体" pitchFamily="1" charset="-122"/>
                <a:sym typeface="方正粗宋简体" pitchFamily="1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>
                <a:latin typeface="+mj-ea"/>
                <a:ea typeface="+mj-ea"/>
              </a:rPr>
              <a:t>一、不断提高自身修养，各方面以正式党员的标准严格要求</a:t>
            </a:r>
            <a:r>
              <a:rPr lang="zh-CN" altLang="en-US" sz="2800" dirty="0" smtClean="0">
                <a:latin typeface="+mj-ea"/>
                <a:ea typeface="+mj-ea"/>
              </a:rPr>
              <a:t>自己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二、始终保持党在思想上组织上作风上的纯洁性。</a:t>
            </a:r>
          </a:p>
          <a:p>
            <a:r>
              <a:rPr lang="zh-CN" altLang="en-US" sz="2800" dirty="0">
                <a:latin typeface="+mj-ea"/>
                <a:ea typeface="+mj-ea"/>
              </a:rPr>
              <a:t>三、在思想、理论和行动上始终与党保持一致。</a:t>
            </a:r>
          </a:p>
          <a:p>
            <a:r>
              <a:rPr lang="zh-CN" altLang="en-US" sz="2800" dirty="0">
                <a:latin typeface="+mj-ea"/>
                <a:ea typeface="+mj-ea"/>
              </a:rPr>
              <a:t>四、作为班集体领导干部以身作则起带头模范作用。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5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思想上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z="2900" dirty="0">
                <a:latin typeface="+mn-ea"/>
              </a:rPr>
              <a:t>1</a:t>
            </a:r>
            <a:r>
              <a:rPr lang="zh-CN" altLang="en-US" sz="2900" dirty="0">
                <a:latin typeface="+mn-ea"/>
              </a:rPr>
              <a:t>、学习政治</a:t>
            </a:r>
            <a:r>
              <a:rPr lang="zh-CN" altLang="en-US" sz="2900" dirty="0" smtClean="0">
                <a:latin typeface="+mn-ea"/>
              </a:rPr>
              <a:t>理论</a:t>
            </a:r>
            <a:endParaRPr lang="en-US" altLang="zh-CN" sz="2900" dirty="0" smtClean="0">
              <a:latin typeface="+mn-ea"/>
            </a:endParaRPr>
          </a:p>
          <a:p>
            <a:r>
              <a:rPr lang="zh-CN" altLang="en-US" sz="2900" dirty="0">
                <a:latin typeface="+mn-ea"/>
              </a:rPr>
              <a:t>深入</a:t>
            </a:r>
            <a:r>
              <a:rPr lang="zh-CN" altLang="en-US" sz="2900" dirty="0" smtClean="0">
                <a:latin typeface="+mn-ea"/>
              </a:rPr>
              <a:t>加强</a:t>
            </a:r>
            <a:r>
              <a:rPr lang="zh-CN" altLang="en-US" sz="2900" dirty="0">
                <a:latin typeface="+mn-ea"/>
              </a:rPr>
              <a:t>政治学习，认真贯彻学习马列主义，毛泽东思想，邓小平理论，“三个代表”重要思想，以及与学习实践科学发展观紧密结合起来，深刻体会中国特色社会主义的发展</a:t>
            </a:r>
            <a:r>
              <a:rPr lang="zh-CN" altLang="en-US" sz="2900" dirty="0" smtClean="0">
                <a:latin typeface="+mn-ea"/>
              </a:rPr>
              <a:t>。</a:t>
            </a:r>
            <a:endParaRPr lang="en-US" altLang="zh-CN" sz="2900" dirty="0" smtClean="0">
              <a:latin typeface="+mn-ea"/>
            </a:endParaRPr>
          </a:p>
          <a:p>
            <a:r>
              <a:rPr lang="en-US" altLang="zh-CN" sz="2900" dirty="0" smtClean="0">
                <a:latin typeface="+mn-ea"/>
              </a:rPr>
              <a:t>2</a:t>
            </a:r>
            <a:r>
              <a:rPr lang="zh-CN" altLang="en-US" sz="2900" dirty="0">
                <a:latin typeface="+mn-ea"/>
              </a:rPr>
              <a:t>、了解党史和</a:t>
            </a:r>
            <a:r>
              <a:rPr lang="zh-CN" altLang="en-US" sz="2900" dirty="0" smtClean="0">
                <a:latin typeface="+mn-ea"/>
              </a:rPr>
              <a:t>党章</a:t>
            </a:r>
            <a:endParaRPr lang="en-US" altLang="zh-CN" sz="2900" dirty="0" smtClean="0">
              <a:latin typeface="+mn-ea"/>
            </a:endParaRPr>
          </a:p>
          <a:p>
            <a:r>
              <a:rPr lang="zh-CN" altLang="en-US" sz="2900" dirty="0" smtClean="0">
                <a:latin typeface="+mn-ea"/>
              </a:rPr>
              <a:t>深入学习</a:t>
            </a:r>
            <a:r>
              <a:rPr lang="zh-CN" altLang="en-US" sz="2900" dirty="0">
                <a:latin typeface="+mn-ea"/>
              </a:rPr>
              <a:t>党史和党章，了解我们党的光荣历史和光辉历程，进一步增强自己的党性观念</a:t>
            </a:r>
            <a:r>
              <a:rPr lang="zh-CN" altLang="en-US" sz="2900" dirty="0" smtClean="0">
                <a:latin typeface="+mn-ea"/>
              </a:rPr>
              <a:t>，</a:t>
            </a:r>
            <a:r>
              <a:rPr lang="zh-CN" altLang="en-US" sz="2900" dirty="0">
                <a:latin typeface="+mn-ea"/>
              </a:rPr>
              <a:t>使</a:t>
            </a:r>
            <a:r>
              <a:rPr lang="zh-CN" altLang="en-US" sz="2900" dirty="0" smtClean="0">
                <a:latin typeface="+mn-ea"/>
              </a:rPr>
              <a:t>自己</a:t>
            </a:r>
            <a:r>
              <a:rPr lang="zh-CN" altLang="en-US" sz="2900" dirty="0">
                <a:latin typeface="+mn-ea"/>
              </a:rPr>
              <a:t>的思想觉悟、水平和政治</a:t>
            </a:r>
            <a:r>
              <a:rPr lang="zh-CN" altLang="en-US" sz="2900" dirty="0" smtClean="0">
                <a:latin typeface="+mn-ea"/>
              </a:rPr>
              <a:t>素养有了新的提高。</a:t>
            </a:r>
            <a:endParaRPr lang="zh-CN" altLang="en-US" sz="2900" dirty="0">
              <a:latin typeface="+mn-ea"/>
            </a:endParaRPr>
          </a:p>
          <a:p>
            <a:r>
              <a:rPr lang="en-US" altLang="zh-CN" sz="2900" dirty="0" smtClean="0">
                <a:latin typeface="+mn-ea"/>
              </a:rPr>
              <a:t>3</a:t>
            </a:r>
            <a:r>
              <a:rPr lang="zh-CN" altLang="en-US" sz="2900" dirty="0">
                <a:latin typeface="+mn-ea"/>
              </a:rPr>
              <a:t>、关注</a:t>
            </a:r>
            <a:r>
              <a:rPr lang="zh-CN" altLang="en-US" sz="2900" dirty="0" smtClean="0">
                <a:latin typeface="+mn-ea"/>
              </a:rPr>
              <a:t>时事</a:t>
            </a:r>
            <a:endParaRPr lang="en-US" altLang="zh-CN" sz="2900" dirty="0" smtClean="0">
              <a:latin typeface="+mn-ea"/>
            </a:endParaRPr>
          </a:p>
          <a:p>
            <a:r>
              <a:rPr lang="zh-CN" altLang="en-US" sz="2900" dirty="0">
                <a:latin typeface="+mn-ea"/>
              </a:rPr>
              <a:t>关注时事政治，及时学习党中央颁布的决议和政策，在思想上和党组织保持高度一致。通过一系列的学习，我更关注国家两会热点话题，特别是有关民生的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65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时刻牢记自己是一名光荣的共产党员，踏实进取，认真谨慎，有合理的学习计划，努力做到一丝不苟，讲求学习方法和效率，注重细节，积极努力地学好本</a:t>
            </a:r>
            <a:r>
              <a:rPr lang="zh-CN" altLang="en-US" dirty="0" smtClean="0"/>
              <a:t>专业知识。</a:t>
            </a:r>
            <a:endParaRPr lang="en-US" altLang="zh-CN" dirty="0" smtClean="0"/>
          </a:p>
          <a:p>
            <a:r>
              <a:rPr lang="zh-CN" altLang="en-US" dirty="0" smtClean="0"/>
              <a:t>积极参加大学生创新实践，目前参加的江苏省级项目即将结题</a:t>
            </a:r>
            <a:endParaRPr lang="en-US" altLang="zh-CN" dirty="0" smtClean="0"/>
          </a:p>
          <a:p>
            <a:r>
              <a:rPr lang="zh-CN" altLang="en-US" dirty="0" smtClean="0"/>
              <a:t>通过自己空余的时间，参加了学院的本科生进研究生团队，目前正跟着王晓峰老师学习网络方面的知识，希望自己能够学习到更多的东西。</a:t>
            </a:r>
            <a:endParaRPr lang="en-US" altLang="zh-CN" dirty="0" smtClean="0"/>
          </a:p>
          <a:p>
            <a:r>
              <a:rPr lang="zh-CN" altLang="en-US" dirty="0" smtClean="0"/>
              <a:t>我还积极参加了暑期赴新加坡国立大学海外学习的项目，希望开拓自己的眼界，学习更多的知识。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5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一年中获得的荣誉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28">
            <a:off x="2531890" y="1739570"/>
            <a:ext cx="4541950" cy="2725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1299" y="-443247"/>
            <a:ext cx="2923504" cy="4872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5894">
            <a:off x="6432069" y="3100860"/>
            <a:ext cx="4873582" cy="2924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7928" y="2815629"/>
            <a:ext cx="2874307" cy="47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工作和生活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 smtClean="0"/>
              <a:t>工作上</a:t>
            </a:r>
            <a:endParaRPr lang="en-US" altLang="zh-CN" sz="2400" dirty="0" smtClean="0"/>
          </a:p>
          <a:p>
            <a:r>
              <a:rPr lang="zh-CN" altLang="en-US" sz="2400" dirty="0" smtClean="0"/>
              <a:t>作为班上的学习委员，在抓好自己学习的同时，能够关心班上同学们的学习，每天做好考勤工作，督促同学们的出勤。及时的通知同学们按时完成作业，协助老师的工作。</a:t>
            </a:r>
            <a:endParaRPr lang="en-US" altLang="zh-CN" sz="2400" dirty="0" smtClean="0"/>
          </a:p>
          <a:p>
            <a:r>
              <a:rPr lang="zh-CN" altLang="en-US" sz="2400" dirty="0" smtClean="0"/>
              <a:t>在做好班级工作的同时，我还成为了</a:t>
            </a:r>
            <a:r>
              <a:rPr lang="en-US" altLang="zh-CN" sz="2400" dirty="0" smtClean="0"/>
              <a:t>15</a:t>
            </a:r>
            <a:r>
              <a:rPr lang="zh-CN" altLang="en-US" sz="2400" dirty="0" smtClean="0"/>
              <a:t>级新生的班助，希望通过自己的学习经历，来引导大一新生们开启正确的大学生活。</a:t>
            </a:r>
            <a:endParaRPr lang="en-US" altLang="zh-CN" sz="2400" dirty="0" smtClean="0"/>
          </a:p>
          <a:p>
            <a:r>
              <a:rPr lang="zh-CN" altLang="en-US" sz="2400" dirty="0" smtClean="0"/>
              <a:t>生活上</a:t>
            </a:r>
            <a:endParaRPr lang="en-US" altLang="zh-CN" sz="2400" dirty="0" smtClean="0"/>
          </a:p>
          <a:p>
            <a:r>
              <a:rPr lang="zh-CN" altLang="en-US" sz="2400" dirty="0" smtClean="0"/>
              <a:t>生活上勤俭节约，主动关心同学，帮助有困难的同学，保持党员应有的生活作风。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7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自我总结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一年来，组织、老师和同学们的关心和支持让我成熟了很多，在学习和工作中不断地进行反思和总结，并将所学的理论知识尽力用于生活实践</a:t>
            </a:r>
            <a:r>
              <a:rPr lang="zh-CN" altLang="en-US" sz="2400" dirty="0" smtClean="0"/>
              <a:t>当中去。</a:t>
            </a:r>
            <a:r>
              <a:rPr lang="zh-CN" altLang="en-US" sz="2400" dirty="0"/>
              <a:t>但我深知自己还存在些这样或那样的不足，比如说政治理论基础知识不够扎实，创新意识不够强烈，开展批评与自我批评不够大胆。这些都是我今后需要努力改进的地方。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29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希望成为一名合格的党员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通过这一年来预备期的努力奋斗，我觉得我在各方面能力素养上都有一定的提升</a:t>
            </a:r>
            <a:r>
              <a:rPr lang="zh-CN" altLang="en-US" dirty="0" smtClean="0"/>
              <a:t>，</a:t>
            </a:r>
            <a:r>
              <a:rPr lang="zh-CN" altLang="en-US" dirty="0"/>
              <a:t>出现</a:t>
            </a:r>
            <a:r>
              <a:rPr lang="zh-CN" altLang="en-US" dirty="0" smtClean="0"/>
              <a:t>的</a:t>
            </a:r>
            <a:r>
              <a:rPr lang="zh-CN" altLang="en-US" dirty="0" smtClean="0"/>
              <a:t>一些不足，</a:t>
            </a:r>
            <a:r>
              <a:rPr lang="zh-CN" altLang="en-US" dirty="0" smtClean="0"/>
              <a:t>我</a:t>
            </a:r>
            <a:r>
              <a:rPr lang="zh-CN" altLang="en-US" dirty="0" smtClean="0"/>
              <a:t>也尽自己的努力加以改正</a:t>
            </a:r>
            <a:r>
              <a:rPr lang="zh-CN" altLang="en-US" dirty="0" smtClean="0"/>
              <a:t>。</a:t>
            </a:r>
            <a:r>
              <a:rPr lang="zh-CN" altLang="en-US" dirty="0" smtClean="0"/>
              <a:t>希望党组织对我尚存的不足批评指正，培养我成为一名合格的中国共产党员！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事件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TM04033927[[fn=主要事件]]</Template>
  <TotalTime>888</TotalTime>
  <Words>606</Words>
  <Application>Microsoft Office PowerPoint</Application>
  <PresentationFormat>宽屏</PresentationFormat>
  <Paragraphs>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方正粗宋简体</vt:lpstr>
      <vt:lpstr>宋体</vt:lpstr>
      <vt:lpstr>Arial</vt:lpstr>
      <vt:lpstr>Impact</vt:lpstr>
      <vt:lpstr>主要事件</vt:lpstr>
      <vt:lpstr>物联网工程学院 计科1301 夏翔宇</vt:lpstr>
      <vt:lpstr>个人介绍</vt:lpstr>
      <vt:lpstr>预备期表现 </vt:lpstr>
      <vt:lpstr>思想上</vt:lpstr>
      <vt:lpstr>学习上</vt:lpstr>
      <vt:lpstr>一年中获得的荣誉</vt:lpstr>
      <vt:lpstr>工作和生活</vt:lpstr>
      <vt:lpstr>自我总结</vt:lpstr>
      <vt:lpstr>希望成为一名合格的党员</vt:lpstr>
      <vt:lpstr>       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物联网工程学院 计科1301 张世靖</dc:title>
  <dc:creator>dell</dc:creator>
  <cp:lastModifiedBy>Me</cp:lastModifiedBy>
  <cp:revision>17</cp:revision>
  <dcterms:created xsi:type="dcterms:W3CDTF">2015-01-20T10:16:24Z</dcterms:created>
  <dcterms:modified xsi:type="dcterms:W3CDTF">2016-04-13T03:49:09Z</dcterms:modified>
</cp:coreProperties>
</file>